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sldIdLst>
    <p:sldId id="256" r:id="rId2"/>
    <p:sldId id="277" r:id="rId3"/>
    <p:sldId id="278" r:id="rId4"/>
    <p:sldId id="257" r:id="rId5"/>
    <p:sldId id="258" r:id="rId6"/>
    <p:sldId id="263" r:id="rId7"/>
    <p:sldId id="276" r:id="rId8"/>
    <p:sldId id="279" r:id="rId9"/>
    <p:sldId id="28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2" autoAdjust="0"/>
    <p:restoredTop sz="86323" autoAdjust="0"/>
  </p:normalViewPr>
  <p:slideViewPr>
    <p:cSldViewPr>
      <p:cViewPr varScale="1">
        <p:scale>
          <a:sx n="70" d="100"/>
          <a:sy n="70" d="100"/>
        </p:scale>
        <p:origin x="140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.xml"/><Relationship Id="rId1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14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472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861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796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7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038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823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211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966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91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39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11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"Детский сад № 100 с татарским языком воспитания и обучения комбинированного вида" Советского района г. Казани</a:t>
            </a:r>
            <a:b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420888"/>
            <a:ext cx="6400800" cy="1944216"/>
          </a:xfrm>
        </p:spPr>
        <p:txBody>
          <a:bodyPr>
            <a:normAutofit/>
          </a:bodyPr>
          <a:lstStyle/>
          <a:p>
            <a:pPr lvl="0" algn="ctr">
              <a:buClr>
                <a:srgbClr val="B71E42"/>
              </a:buClr>
            </a:pP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 ДО</a:t>
            </a:r>
          </a:p>
          <a:p>
            <a:pPr lvl="0" algn="ctr">
              <a:buClr>
                <a:srgbClr val="B71E42"/>
              </a:buClr>
            </a:pPr>
            <a:r>
              <a:rPr lang="ru-RU" sz="1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социальноно</a:t>
            </a: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– гуманитарной направленности  </a:t>
            </a:r>
            <a:r>
              <a:rPr lang="ru-RU" sz="1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направленности</a:t>
            </a: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Обучайка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srgbClr val="B71E42"/>
              </a:buClr>
            </a:pPr>
            <a:r>
              <a:rPr lang="ru-RU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5580112" y="4675495"/>
            <a:ext cx="2952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</a:rPr>
              <a:t>Составила: </a:t>
            </a:r>
          </a:p>
          <a:p>
            <a:pPr lvl="0"/>
            <a:r>
              <a:rPr lang="ru-RU" sz="2400" dirty="0">
                <a:solidFill>
                  <a:prstClr val="black"/>
                </a:solidFill>
              </a:rPr>
              <a:t>педагог Гарипова Г.Б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223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13690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 Направление разработано в соответствии со следующими нормативно-правовыми документами: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Федеральный закон Российской Федерации от 29.12.2012 года № 273-ФЗ «Об образовании в Российской Федерации»;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СанПиН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2.4.3648-20 «Санитарно-эпидемиологические требования к организациям воспитания и обучения, отдыха и оздоровления детей и молодежи»;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СанПиН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1.2.3685-21 «Гигиенические нормативы и требования к обеспечению безопасности и (или) безвредности для человека факторов среды обитания»;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Приказ Министерства просвещения РФ от 31 июля 2020 г. № 373 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образования»;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Постановление Правительства Российской Федерации "Об утверждении Правил оказания платных образовательных услуг" от 15.09.2020г. № 1441;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 письмо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Минобрнауки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от 18.11.2015г № 09-3442 «Методические рекомендации по проектированию дополнительных общеразвивающих программ (включая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разноуровневые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программы).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606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764704"/>
            <a:ext cx="8064896" cy="3039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Рабочая программа по подготовке детей 5,5-7 лет к обучению в школе разработана на основе Программы обучения и развития детей 5 лет «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Предшкольная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пора», созданной под руководством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Н.Ф.Виноградовой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Программа «'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Предшкольная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пора»' предназначена для развития и обучения детей шестого года жизни в условиях групп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предшкольной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подготовки. Работа с детьми по данной программе обеспечивает их общее психическое развитие, формирование предпосылок к учебной деятельности и качеств, необходимых для адаптации к успешному обучению.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68223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332657"/>
            <a:ext cx="8568952" cy="3757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Цель программы: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Обеспечить формирование готовности к обучению в начальной школе у будущего школьника, развитие тех интеллектуальных качеств, творческих способностей и свойств личности, которые обеспечивают успешность адаптации первоклассника, достижения в учебе и положительное отношение к школе.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30586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052736"/>
            <a:ext cx="7920880" cy="4175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sz="28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Задачи: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организация процесса обучения, воспитания и развития детей на этапе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предшкольного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образования с учетом потребностей и возможностей детей этого возраста;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отбор содержания образования детей на ступени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предшкольного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образования, которое обеспечит сохранение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самоценности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этого периода развития, отказ от дублирования содержания обучения в первом классе школы;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укрепление и развитие эмоционально-положительного отношения ребенка к школе, желания учиться;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формирование социальных черт личности будущего школьника, необходимых для благополучной адаптации к школе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31962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649" y="50703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1951966"/>
            <a:ext cx="8748463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59632" y="2564904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+mj-lt"/>
                <a:cs typeface="Arial" pitchFamily="34" charset="0"/>
              </a:rPr>
              <a:t>Категория воспитанников</a:t>
            </a:r>
            <a:endParaRPr lang="ru-RU" dirty="0" smtClean="0">
              <a:latin typeface="+mj-lt"/>
              <a:cs typeface="Arial" pitchFamily="34" charset="0"/>
            </a:endParaRPr>
          </a:p>
          <a:p>
            <a:r>
              <a:rPr lang="ru-RU" dirty="0" smtClean="0">
                <a:latin typeface="+mj-lt"/>
                <a:cs typeface="Arial" pitchFamily="34" charset="0"/>
              </a:rPr>
              <a:t>Данное направление предназначено для обучения детей 5-7  лет</a:t>
            </a:r>
            <a:endParaRPr lang="ru-RU" dirty="0">
              <a:latin typeface="+mj-lt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 rot="10800000" flipV="1">
            <a:off x="1259632" y="997491"/>
            <a:ext cx="65586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Объем и сроки освоения </a:t>
            </a:r>
            <a:r>
              <a:rPr lang="ru-RU" sz="2000" b="1" dirty="0" smtClean="0">
                <a:latin typeface="+mj-lt"/>
                <a:cs typeface="Arial" pitchFamily="34" charset="0"/>
              </a:rPr>
              <a:t>направления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программа рассчитана  на </a:t>
            </a:r>
            <a:r>
              <a:rPr lang="ru-RU" dirty="0" smtClean="0">
                <a:latin typeface="+mj-lt"/>
                <a:cs typeface="Arial" pitchFamily="34" charset="0"/>
              </a:rPr>
              <a:t>1 год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946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066657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cs typeface="Arial" pitchFamily="34" charset="0"/>
              </a:rPr>
              <a:t> Форма и особенности организации образовательной деятельности</a:t>
            </a:r>
            <a:endParaRPr lang="ru-RU" sz="24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ea typeface="Times New Roman" pitchFamily="18" charset="0"/>
                <a:cs typeface="Arial" pitchFamily="34" charset="0"/>
              </a:rPr>
              <a:t>-Групповая и индивидуальная работа с детьми;</a:t>
            </a:r>
            <a:endParaRPr lang="ru-RU" sz="24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ea typeface="Times New Roman" pitchFamily="18" charset="0"/>
                <a:cs typeface="Arial" pitchFamily="34" charset="0"/>
              </a:rPr>
              <a:t>-Тематические занятия;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0"/>
            <a:ext cx="8496944" cy="4834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Результатом</a:t>
            </a:r>
            <a:r>
              <a:rPr lang="ru-RU" sz="32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всего хода нормального развития и воспитания ребёнка в дошкольном возрасте является такая </a:t>
            </a:r>
            <a:r>
              <a:rPr lang="ru-RU" sz="32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к школе, 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которая позволит ему не только подготовиться к изучению школьных предметов, но и осознать самого себя («я есть»), свои возможности и индивидуальные особенности («я такой»), уметь общаться и сотрудничать со взрослыми и сверстниками.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452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-99392"/>
            <a:ext cx="7560840" cy="6119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Литература: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Журова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Л.Е., Кузнецова М.И. «Азбука для дошкольников. Играем со звуками и словами»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Журова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Л.Е., Кузнецова М.И. "Азбука для дошкольников. Играем и читаем вместе"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Виноградова Н.Ф. "Придумай и расскажи" (дидактические материалы).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Виноградова Н.Ф. "Рассказы-загадки о природе".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40010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13034</TotalTime>
  <Words>323</Words>
  <Application>Microsoft Office PowerPoint</Application>
  <PresentationFormat>Экран (4:3)</PresentationFormat>
  <Paragraphs>37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Gill Sans MT</vt:lpstr>
      <vt:lpstr>Times New Roman</vt:lpstr>
      <vt:lpstr>Gallery</vt:lpstr>
      <vt:lpstr>"Детский сад № 100 с татарским языком воспитания и обучения комбинированного вида" Советского района г. Казани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МАДОУ «Детский сад №70 комбинированного вида» Ново-Савиновского района г. Казани</dc:title>
  <dc:creator>Galh</dc:creator>
  <cp:lastModifiedBy>Алсу</cp:lastModifiedBy>
  <cp:revision>51</cp:revision>
  <dcterms:created xsi:type="dcterms:W3CDTF">2020-02-24T16:40:02Z</dcterms:created>
  <dcterms:modified xsi:type="dcterms:W3CDTF">2021-12-10T12:51:59Z</dcterms:modified>
</cp:coreProperties>
</file>